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71" r:id="rId3"/>
    <p:sldId id="262" r:id="rId4"/>
    <p:sldId id="270" r:id="rId5"/>
    <p:sldId id="272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000"/>
    <a:srgbClr val="9EC979"/>
    <a:srgbClr val="F4944A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83" d="100"/>
          <a:sy n="83" d="100"/>
        </p:scale>
        <p:origin x="643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05/08/2022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05/08/2022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05/08/2022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05/08/2022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05/08/2022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05/08/2022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05/08/2022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FF7C80"/>
          </a:solidFill>
        </p:spPr>
        <p:txBody>
          <a:bodyPr/>
          <a:lstStyle/>
          <a:p>
            <a:r>
              <a:rPr lang="fr-FR" b="1" dirty="0">
                <a:solidFill>
                  <a:srgbClr val="FEFEFE"/>
                </a:solidFill>
              </a:rPr>
              <a:t>Activités d’écriture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sz="4400" dirty="0"/>
              <a:t>Semaine 2</a:t>
            </a:r>
          </a:p>
          <a:p>
            <a:endParaRPr lang="fr-FR" dirty="0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PÉRIODE 1</a:t>
            </a: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A2E656BC-A13B-45ED-9481-7BE86AB8755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4CAEB600-68ED-67B7-7085-D10B6928228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5845" y="154547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57686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-2112"/>
            <a:ext cx="9423400" cy="1325563"/>
          </a:xfrm>
        </p:spPr>
        <p:txBody>
          <a:bodyPr/>
          <a:lstStyle/>
          <a:p>
            <a:r>
              <a:rPr lang="fr-FR" sz="4400" b="1" dirty="0"/>
              <a:t>Je copie :</a:t>
            </a:r>
            <a:endParaRPr lang="fr-FR" b="1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8361A36-1C11-4B55-8BFB-0A22B18B3C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fr-FR" sz="2800" dirty="0">
                <a:solidFill>
                  <a:srgbClr val="F4944A"/>
                </a:solidFill>
              </a:rPr>
              <a:t>CE1 : </a:t>
            </a:r>
            <a:r>
              <a:rPr lang="fr-FR" sz="6000" dirty="0">
                <a:latin typeface="Ecriture A Orne" panose="02010301010101010101" pitchFamily="50" charset="0"/>
              </a:rPr>
              <a:t>i, u, t</a:t>
            </a:r>
            <a:endParaRPr lang="fr-FR" sz="3200" dirty="0">
              <a:latin typeface="Ecriture A Orne" panose="02010301010101010101" pitchFamily="50" charset="0"/>
            </a:endParaRPr>
          </a:p>
          <a:p>
            <a:pPr>
              <a:lnSpc>
                <a:spcPct val="150000"/>
              </a:lnSpc>
            </a:pPr>
            <a:r>
              <a:rPr lang="fr-FR" sz="6000" dirty="0">
                <a:latin typeface="Ecriture A Orne" panose="02010301010101010101" pitchFamily="50" charset="0"/>
              </a:rPr>
              <a:t>il – ici – lit – tu – tutu</a:t>
            </a:r>
          </a:p>
          <a:p>
            <a:pPr>
              <a:lnSpc>
                <a:spcPct val="150000"/>
              </a:lnSpc>
            </a:pPr>
            <a:r>
              <a:rPr lang="fr-FR" sz="6000" dirty="0">
                <a:latin typeface="Ecriture A Orne" panose="02010301010101010101" pitchFamily="50" charset="0"/>
              </a:rPr>
              <a:t>illuminer – Il a une tuile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PÉRIODE 1</a:t>
            </a:r>
          </a:p>
        </p:txBody>
      </p:sp>
      <p:sp>
        <p:nvSpPr>
          <p:cNvPr id="7" name="Espace réservé du texte 3">
            <a:extLst>
              <a:ext uri="{FF2B5EF4-FFF2-40B4-BE49-F238E27FC236}">
                <a16:creationId xmlns:a16="http://schemas.microsoft.com/office/drawing/2014/main" id="{1A0C7019-6805-4C39-B3EB-5B1C3E3A3EB5}"/>
              </a:ext>
            </a:extLst>
          </p:cNvPr>
          <p:cNvSpPr txBox="1">
            <a:spLocks/>
          </p:cNvSpPr>
          <p:nvPr/>
        </p:nvSpPr>
        <p:spPr>
          <a:xfrm>
            <a:off x="271537" y="6332425"/>
            <a:ext cx="7931224" cy="320899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600" i="1" dirty="0">
                <a:solidFill>
                  <a:srgbClr val="00B050"/>
                </a:solidFill>
              </a:rPr>
              <a:t>E1 J’ai une écriture lisible.</a:t>
            </a: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2AB7B680-F7E4-49FD-C487-D57BC74F420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15682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-2112"/>
            <a:ext cx="9423400" cy="1325563"/>
          </a:xfrm>
        </p:spPr>
        <p:txBody>
          <a:bodyPr/>
          <a:lstStyle/>
          <a:p>
            <a:r>
              <a:rPr lang="fr-FR" sz="4400" b="1" dirty="0"/>
              <a:t>Je copie mon poème:</a:t>
            </a:r>
            <a:endParaRPr lang="fr-FR" b="1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PÉRIODE 1</a:t>
            </a:r>
          </a:p>
        </p:txBody>
      </p:sp>
      <p:sp>
        <p:nvSpPr>
          <p:cNvPr id="7" name="Espace réservé du texte 3">
            <a:extLst>
              <a:ext uri="{FF2B5EF4-FFF2-40B4-BE49-F238E27FC236}">
                <a16:creationId xmlns:a16="http://schemas.microsoft.com/office/drawing/2014/main" id="{1A0C7019-6805-4C39-B3EB-5B1C3E3A3EB5}"/>
              </a:ext>
            </a:extLst>
          </p:cNvPr>
          <p:cNvSpPr txBox="1">
            <a:spLocks/>
          </p:cNvSpPr>
          <p:nvPr/>
        </p:nvSpPr>
        <p:spPr>
          <a:xfrm>
            <a:off x="271537" y="6332425"/>
            <a:ext cx="7931224" cy="320899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600" i="1" dirty="0">
                <a:solidFill>
                  <a:srgbClr val="00B050"/>
                </a:solidFill>
              </a:rPr>
              <a:t>E1 J’ai une écriture lisible.</a:t>
            </a: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CEF97364-E021-47F2-9C3F-3E3769521BD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73458" y="1267888"/>
            <a:ext cx="3252012" cy="4792028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80BF9C98-0FF7-19A7-EA87-365154D37F4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15364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-2112"/>
            <a:ext cx="9423400" cy="1325563"/>
          </a:xfrm>
        </p:spPr>
        <p:txBody>
          <a:bodyPr/>
          <a:lstStyle/>
          <a:p>
            <a:r>
              <a:rPr lang="fr-FR" b="1" dirty="0"/>
              <a:t>Je décris l’image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PÉRIODE 1</a:t>
            </a:r>
          </a:p>
        </p:txBody>
      </p:sp>
      <p:sp>
        <p:nvSpPr>
          <p:cNvPr id="7" name="Espace réservé du texte 3">
            <a:extLst>
              <a:ext uri="{FF2B5EF4-FFF2-40B4-BE49-F238E27FC236}">
                <a16:creationId xmlns:a16="http://schemas.microsoft.com/office/drawing/2014/main" id="{1A0C7019-6805-4C39-B3EB-5B1C3E3A3EB5}"/>
              </a:ext>
            </a:extLst>
          </p:cNvPr>
          <p:cNvSpPr txBox="1">
            <a:spLocks/>
          </p:cNvSpPr>
          <p:nvPr/>
        </p:nvSpPr>
        <p:spPr>
          <a:xfrm>
            <a:off x="271537" y="6332425"/>
            <a:ext cx="7931224" cy="320899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  <a:defRPr/>
            </a:pPr>
            <a:r>
              <a:rPr lang="fr-FR" sz="1600" i="1" dirty="0">
                <a:solidFill>
                  <a:srgbClr val="00B050"/>
                </a:solidFill>
              </a:rPr>
              <a:t>E4 Je produis un écrit répondant à une consigne</a:t>
            </a:r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0" name="Picture 8" descr="Fournitures Scolaires, Articles De Papeterie, Sac À Dos">
            <a:extLst>
              <a:ext uri="{FF2B5EF4-FFF2-40B4-BE49-F238E27FC236}">
                <a16:creationId xmlns:a16="http://schemas.microsoft.com/office/drawing/2014/main" id="{36EAC76B-B89E-4661-AFB3-4B5B0213561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619" r="45550"/>
          <a:stretch/>
        </p:blipFill>
        <p:spPr bwMode="auto">
          <a:xfrm>
            <a:off x="956404" y="1474938"/>
            <a:ext cx="4017231" cy="4176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Espace réservé du texte 3">
            <a:extLst>
              <a:ext uri="{FF2B5EF4-FFF2-40B4-BE49-F238E27FC236}">
                <a16:creationId xmlns:a16="http://schemas.microsoft.com/office/drawing/2014/main" id="{979C34DC-5FA7-4CA8-BE45-8BDD67D14430}"/>
              </a:ext>
            </a:extLst>
          </p:cNvPr>
          <p:cNvSpPr txBox="1">
            <a:spLocks/>
          </p:cNvSpPr>
          <p:nvPr/>
        </p:nvSpPr>
        <p:spPr>
          <a:xfrm>
            <a:off x="5790983" y="1611260"/>
            <a:ext cx="4150829" cy="1889321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400" dirty="0"/>
              <a:t>Je décris l’image, je fais une liste précise du contenu du sac.  </a:t>
            </a: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ADD0248E-649A-9447-623A-2076D165B62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02741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-2112"/>
            <a:ext cx="9423400" cy="1325563"/>
          </a:xfrm>
        </p:spPr>
        <p:txBody>
          <a:bodyPr/>
          <a:lstStyle/>
          <a:p>
            <a:r>
              <a:rPr lang="fr-FR" b="1" dirty="0"/>
              <a:t>J’écris une liste</a:t>
            </a:r>
            <a:endParaRPr lang="fr-FR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PÉRIODE 1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0" name="ZoneTexte 9">
            <a:extLst>
              <a:ext uri="{FF2B5EF4-FFF2-40B4-BE49-F238E27FC236}">
                <a16:creationId xmlns:a16="http://schemas.microsoft.com/office/drawing/2014/main" id="{07137787-E101-4C94-A55F-79F75317C646}"/>
              </a:ext>
            </a:extLst>
          </p:cNvPr>
          <p:cNvSpPr txBox="1"/>
          <p:nvPr/>
        </p:nvSpPr>
        <p:spPr>
          <a:xfrm>
            <a:off x="1559867" y="1443941"/>
            <a:ext cx="6346459" cy="53091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>
                <a:solidFill>
                  <a:srgbClr val="F4944A"/>
                </a:solidFill>
              </a:rPr>
              <a:t>CE1 : </a:t>
            </a:r>
          </a:p>
          <a:p>
            <a:r>
              <a:rPr lang="fr-FR" sz="2800" dirty="0"/>
              <a:t>Poursuis la liste en suivant le modèle :</a:t>
            </a:r>
          </a:p>
          <a:p>
            <a:endParaRPr lang="fr-FR" sz="2800" dirty="0"/>
          </a:p>
          <a:p>
            <a:r>
              <a:rPr lang="fr-FR" sz="2800" b="1" dirty="0"/>
              <a:t>Pour </a:t>
            </a:r>
            <a:r>
              <a:rPr lang="fr-FR" sz="2800" b="1" dirty="0">
                <a:solidFill>
                  <a:srgbClr val="FF0000"/>
                </a:solidFill>
              </a:rPr>
              <a:t>écrire</a:t>
            </a:r>
            <a:r>
              <a:rPr lang="fr-FR" sz="2800" b="1" dirty="0"/>
              <a:t>, j’ai besoin d’un </a:t>
            </a:r>
            <a:r>
              <a:rPr lang="fr-FR" sz="2800" b="1" dirty="0">
                <a:solidFill>
                  <a:srgbClr val="FF0000"/>
                </a:solidFill>
              </a:rPr>
              <a:t>stylo</a:t>
            </a:r>
            <a:r>
              <a:rPr lang="fr-FR" sz="2800" b="1" dirty="0"/>
              <a:t>.</a:t>
            </a:r>
          </a:p>
          <a:p>
            <a:endParaRPr lang="fr-FR" sz="2000" b="1" dirty="0"/>
          </a:p>
          <a:p>
            <a:endParaRPr lang="fr-FR" sz="2000" b="1" dirty="0"/>
          </a:p>
          <a:p>
            <a:endParaRPr lang="fr-FR" sz="2000" b="1" dirty="0"/>
          </a:p>
          <a:p>
            <a:endParaRPr lang="fr-FR" sz="1100" dirty="0"/>
          </a:p>
          <a:p>
            <a:endParaRPr lang="fr-FR" sz="1100" dirty="0"/>
          </a:p>
          <a:p>
            <a:endParaRPr lang="fr-FR" sz="1100" dirty="0"/>
          </a:p>
          <a:p>
            <a:endParaRPr lang="fr-FR" sz="1100" dirty="0"/>
          </a:p>
          <a:p>
            <a:endParaRPr lang="fr-FR" sz="1100" dirty="0"/>
          </a:p>
          <a:p>
            <a:endParaRPr lang="fr-FR" sz="1100" dirty="0"/>
          </a:p>
          <a:p>
            <a:endParaRPr lang="fr-FR" sz="1100" dirty="0"/>
          </a:p>
          <a:p>
            <a:endParaRPr lang="fr-FR" sz="1100" dirty="0"/>
          </a:p>
          <a:p>
            <a:endParaRPr lang="fr-FR" sz="1100" dirty="0"/>
          </a:p>
          <a:p>
            <a:endParaRPr lang="fr-FR" sz="1100" dirty="0"/>
          </a:p>
          <a:p>
            <a:endParaRPr lang="fr-FR" sz="1100" dirty="0"/>
          </a:p>
          <a:p>
            <a:endParaRPr lang="fr-FR" sz="1100" dirty="0"/>
          </a:p>
          <a:p>
            <a:endParaRPr lang="fr-FR" sz="1100" dirty="0"/>
          </a:p>
          <a:p>
            <a:pPr lvl="0">
              <a:spcBef>
                <a:spcPct val="20000"/>
              </a:spcBef>
            </a:pPr>
            <a:r>
              <a:rPr lang="fr-FR" sz="2000" i="1" dirty="0">
                <a:solidFill>
                  <a:srgbClr val="00B050"/>
                </a:solidFill>
              </a:rPr>
              <a:t>E4 Je produis un écrit répondant à une consigne.</a:t>
            </a:r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5283246C-DF12-37C2-7545-5AE65B78695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3967504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108</TotalTime>
  <Words>113</Words>
  <Application>Microsoft Office PowerPoint</Application>
  <PresentationFormat>Grand écran</PresentationFormat>
  <Paragraphs>41</Paragraphs>
  <Slides>5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5</vt:i4>
      </vt:variant>
    </vt:vector>
  </HeadingPairs>
  <TitlesOfParts>
    <vt:vector size="10" baseType="lpstr">
      <vt:lpstr>Arial</vt:lpstr>
      <vt:lpstr>Calibri</vt:lpstr>
      <vt:lpstr>Calibri Light</vt:lpstr>
      <vt:lpstr>Ecriture A Orne</vt:lpstr>
      <vt:lpstr>Thème Office</vt:lpstr>
      <vt:lpstr>Activités d’écriture</vt:lpstr>
      <vt:lpstr>Je copie :</vt:lpstr>
      <vt:lpstr>Je copie mon poème:</vt:lpstr>
      <vt:lpstr>Je décris l’image</vt:lpstr>
      <vt:lpstr>J’écris une liste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revision>14</cp:revision>
  <dcterms:created xsi:type="dcterms:W3CDTF">2021-07-17T07:25:24Z</dcterms:created>
  <dcterms:modified xsi:type="dcterms:W3CDTF">2022-08-05T20:28:45Z</dcterms:modified>
</cp:coreProperties>
</file>